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5" r:id="rId14"/>
    <p:sldId id="282" r:id="rId15"/>
    <p:sldId id="284" r:id="rId16"/>
    <p:sldId id="266" r:id="rId17"/>
    <p:sldId id="279" r:id="rId18"/>
    <p:sldId id="260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4" r:id="rId28"/>
  </p:sldIdLst>
  <p:sldSz cx="9144000" cy="5143500" type="screen16x9"/>
  <p:notesSz cx="6858000" cy="9144000"/>
  <p:embeddedFontLst>
    <p:embeddedFont>
      <p:font typeface="Oswald" pitchFamily="2" charset="77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89879"/>
  </p:normalViewPr>
  <p:slideViewPr>
    <p:cSldViewPr snapToGrid="0">
      <p:cViewPr varScale="1">
        <p:scale>
          <a:sx n="128" d="100"/>
          <a:sy n="128" d="100"/>
        </p:scale>
        <p:origin x="168" y="30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1:5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865 193 24575,'-14'-3'0,"-2"-10"0,-4 3 0,-7-7 0,4 5 0,-12 6 0,7-9 0,-10 13 0,0-11 0,1 12 0,-7-3 0,10 4 0,-8 0 0,9 0 0,-4 0 0,-1 0 0,5 0 0,2 0 0,-2 0 0,6 8 0,-2 1 0,9 7 0,4 0 0,0 4 0,0-3 0,-2 8 0,2-4 0,2 11 0,-2-5 0,2 4 0,0-5 0,1 5 0,5-4 0,-1 5 0,0-7 0,4-3 0,1 3 0,4-4 0,0 5 0,0 0 0,0 5 0,0-3 0,0 8 0,0-9 0,0 10 0,4-10 0,1 9 0,4-8 0,4 3 0,1 0 0,0-4 0,3 4 0,-4-5 0,5 0 0,3-4 0,-4-1 0,8-4 0,-2 5 0,8-7 0,-3 6 0,9-7 0,-5 4 0,1-3 0,3-2 0,-4-4 0,6 1 0,0-1 0,-1 1 0,-4-1 0,3-4 0,-9-1 0,5-1 0,-11-2 0,4 3 0,-8-4 0,8 0 0,-9 0 0,5 0 0,-1-7 0,-2-7 0,4-19 0,-2-13 0,-4-13 0,0-22 0,-4-4-229,-8 35 0,-1 0 229,3-28 0,-6-8 0,0 10 0,-5-1 0,-11-4 0,-7 15 0,-15 5 0,-7-5 0,1 20 0,-10-2 0,8 17 0,-5 1 0,-6 3 458,5 7-458,-6 5 0,1 9 0,-2 1 0,23 5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2:06.0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618 44 24575,'-14'0'0,"-5"-4"0,2 3 0,-3-6 0,-6 6 0,3-6 0,-8 6 0,10-3 0,-9-4 0,11 5 0,-11-5 0,9 8 0,0 0 0,0 0 0,1 0 0,3 0 0,-8 0 0,8 0 0,-3 4 0,0 4 0,3 5 0,-8 0 0,8 2 0,-3-2 0,7 2 0,-2 1 0,3 0 0,0 4 0,0 2 0,4-1 0,-1 4 0,1-4 0,3 10 0,-3-3 0,7 3 0,-3 0 0,4 13 0,0-3 0,0 3 0,0-8 0,0-3 0,0-1 0,0 5 0,0-10 0,0 9 0,4-9 0,1 5 0,4-6 0,3-1 0,2 1 0,3 0 0,-1-4 0,5-1 0,-3-1 0,7-5 0,2 5 0,1-10 0,8 4 0,-9-5 0,10 0 0,1-4 0,1-1 0,4-4 0,-5 0 0,6 0 0,-5-4 0,4-6 0,-9-8 0,3-2 0,-4-3 0,0 0 0,-1 3 0,-4-7 0,-6 10 0,0-9 0,-6 9 0,1-8 0,-5 4 0,1-5 0,-4-6 0,0 5 0,-4-15 0,-1 8 0,-4-10 0,0 1 0,-5 4 0,-4-5 0,-6 1 0,-8 8 0,2-8 0,-6 14 0,3-3 0,-10 2 0,5 7 0,-3 0 0,6 9 0,0-2 0,4 10 0,-2-6 0,7 8 0,0-4 0,6 4 0,4 1 0,0 3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4987900" y="3918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14:cNvPr>
              <p14:cNvContentPartPr/>
              <p14:nvPr/>
            </p14:nvContentPartPr>
            <p14:xfrm>
              <a:off x="4178598" y="1273633"/>
              <a:ext cx="333000" cy="44820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278" y="1269313"/>
                <a:ext cx="3416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14:cNvPr>
              <p14:cNvContentPartPr/>
              <p14:nvPr/>
            </p14:nvContentPartPr>
            <p14:xfrm>
              <a:off x="1634478" y="3102073"/>
              <a:ext cx="326160" cy="35460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0158" y="3097753"/>
                <a:ext cx="334800" cy="3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77502B-DCF3-DC4D-BE36-00E78B064EB4}"/>
              </a:ext>
            </a:extLst>
          </p:cNvPr>
          <p:cNvSpPr txBox="1"/>
          <p:nvPr/>
        </p:nvSpPr>
        <p:spPr>
          <a:xfrm>
            <a:off x="1277648" y="2318772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Microsoft Macintosh PowerPoint</Application>
  <PresentationFormat>Bildschirmpräsentation (16:9)</PresentationFormat>
  <Paragraphs>359</Paragraphs>
  <Slides>27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44</cp:revision>
  <dcterms:modified xsi:type="dcterms:W3CDTF">2021-02-14T21:43:55Z</dcterms:modified>
</cp:coreProperties>
</file>